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7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599"/>
  </p:normalViewPr>
  <p:slideViewPr>
    <p:cSldViewPr snapToGrid="0" snapToObjects="1">
      <p:cViewPr varScale="1">
        <p:scale>
          <a:sx n="86" d="100"/>
          <a:sy n="86" d="100"/>
        </p:scale>
        <p:origin x="24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36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ое 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54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2897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174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11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211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72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58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52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50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2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02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21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49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49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758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453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044" y="198665"/>
            <a:ext cx="1930157" cy="1165999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1499"/>
            <a:ext cx="12273083" cy="276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2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221673"/>
            <a:ext cx="9642763" cy="6428509"/>
          </a:xfr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044" y="198665"/>
            <a:ext cx="1930157" cy="11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6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758189"/>
            <a:ext cx="10737274" cy="5808866"/>
          </a:xfr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286" y="175189"/>
            <a:ext cx="1930157" cy="11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1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9" y="190819"/>
            <a:ext cx="9185562" cy="6494193"/>
          </a:xfr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044" y="198665"/>
            <a:ext cx="1930157" cy="11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5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76" y="2763121"/>
            <a:ext cx="6583988" cy="3840660"/>
          </a:xfr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248090"/>
            <a:ext cx="5113822" cy="4115752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5307" y="248090"/>
            <a:ext cx="1930157" cy="11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6" y="284020"/>
            <a:ext cx="8451271" cy="6338452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044" y="198665"/>
            <a:ext cx="1930157" cy="11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7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58" y="263236"/>
            <a:ext cx="8815466" cy="6428509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044" y="198665"/>
            <a:ext cx="1930157" cy="11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7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106</TotalTime>
  <Words>0</Words>
  <Application>Microsoft Macintosh PowerPoint</Application>
  <PresentationFormat>Широкоэкранный</PresentationFormat>
  <Paragraphs>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Corbel</vt:lpstr>
      <vt:lpstr>Arial</vt:lpstr>
      <vt:lpstr>Глубина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Космос  в  колбе</dc:title>
  <dc:creator>пользователь Microsoft Office</dc:creator>
  <cp:lastModifiedBy>пользователь Microsoft Office</cp:lastModifiedBy>
  <cp:revision>10</cp:revision>
  <dcterms:created xsi:type="dcterms:W3CDTF">2019-08-30T08:49:44Z</dcterms:created>
  <dcterms:modified xsi:type="dcterms:W3CDTF">2019-08-30T10:36:24Z</dcterms:modified>
</cp:coreProperties>
</file>